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174"/>
  </p:normalViewPr>
  <p:slideViewPr>
    <p:cSldViewPr snapToGrid="0" snapToObjects="1">
      <p:cViewPr varScale="1">
        <p:scale>
          <a:sx n="107" d="100"/>
          <a:sy n="107" d="100"/>
        </p:scale>
        <p:origin x="67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evtage-goladeji/ai-capstone/blob/main/spacex_web_scraped.csv" TargetMode="External"/><Relationship Id="rId4" Type="http://schemas.openxmlformats.org/officeDocument/2006/relationships/hyperlink" Target="https://github.com/devtage-goladeji/ai-capstone/blob/main/jupyter-labs-webscraping.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6754"/>
            <a:ext cx="4985332" cy="491265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5"/>
              </a:rPr>
              <a:t>https://github.com/devtage-goladeji/ai-capstone/blob/main/spacex_web_scraped.csv</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586754"/>
            <a:ext cx="5087003" cy="4732596"/>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1246"/>
            <a:ext cx="10875142" cy="5038165"/>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marL="0" indent="0">
              <a:buNone/>
            </a:pPr>
            <a:r>
              <a:rPr lang="en-US" sz="2000" dirty="0">
                <a:solidFill>
                  <a:schemeClr val="accent3">
                    <a:lumMod val="25000"/>
                  </a:schemeClr>
                </a:solidFill>
                <a:latin typeface="Abadi" panose="020B0604020104020204" pitchFamily="34" charset="0"/>
              </a:rPr>
              <a:t>In the data wrangling process, we performed some exploratory data analysis to understand which data elements are labels and which are features. Also, the data were analyzed for quality assurance and issues such as missing values were addressed.</a:t>
            </a:r>
          </a:p>
          <a:p>
            <a:r>
              <a:rPr lang="en-US" sz="2200" b="1" dirty="0">
                <a:solidFill>
                  <a:schemeClr val="accent3">
                    <a:lumMod val="25000"/>
                  </a:schemeClr>
                </a:solidFill>
                <a:latin typeface="Abadi" panose="020B0604020104020204" pitchFamily="34" charset="0"/>
              </a:rPr>
              <a:t>Key Tasks: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Notebook GitHub URL:</a:t>
            </a:r>
            <a:endParaRPr lang="en-US" b="1"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16D29DC-6FB0-EC31-4B78-239D588BC562}"/>
              </a:ext>
            </a:extLst>
          </p:cNvPr>
          <p:cNvSpPr/>
          <p:nvPr/>
        </p:nvSpPr>
        <p:spPr>
          <a:xfrm>
            <a:off x="9144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1) Load Data</a:t>
            </a:r>
            <a:br>
              <a:rPr lang="en-US" sz="1100" dirty="0"/>
            </a:br>
            <a:r>
              <a:rPr lang="en-US" sz="1100" dirty="0"/>
              <a:t>dataset_part_1.csv</a:t>
            </a:r>
            <a:endParaRPr lang="en-CA" sz="1600" dirty="0"/>
          </a:p>
        </p:txBody>
      </p:sp>
      <p:sp>
        <p:nvSpPr>
          <p:cNvPr id="3" name="Rectangle 2">
            <a:extLst>
              <a:ext uri="{FF2B5EF4-FFF2-40B4-BE49-F238E27FC236}">
                <a16:creationId xmlns:a16="http://schemas.microsoft.com/office/drawing/2014/main" id="{57256170-0B62-8612-3C71-985F5E1EB3B5}"/>
              </a:ext>
            </a:extLst>
          </p:cNvPr>
          <p:cNvSpPr/>
          <p:nvPr/>
        </p:nvSpPr>
        <p:spPr>
          <a:xfrm>
            <a:off x="33528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2) Identify &amp; Calculate % of missing values </a:t>
            </a:r>
            <a:endParaRPr lang="en-CA" sz="1600" dirty="0"/>
          </a:p>
        </p:txBody>
      </p:sp>
      <p:sp>
        <p:nvSpPr>
          <p:cNvPr id="6" name="Rectangle 5">
            <a:extLst>
              <a:ext uri="{FF2B5EF4-FFF2-40B4-BE49-F238E27FC236}">
                <a16:creationId xmlns:a16="http://schemas.microsoft.com/office/drawing/2014/main" id="{E0F92CFC-3A99-7CA4-ECDD-E48FEAB06818}"/>
              </a:ext>
            </a:extLst>
          </p:cNvPr>
          <p:cNvSpPr/>
          <p:nvPr/>
        </p:nvSpPr>
        <p:spPr>
          <a:xfrm>
            <a:off x="5947347" y="3387147"/>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3) Identify numerical &amp; categorical columns</a:t>
            </a:r>
            <a:endParaRPr lang="en-CA" sz="1600" dirty="0"/>
          </a:p>
        </p:txBody>
      </p:sp>
      <p:sp>
        <p:nvSpPr>
          <p:cNvPr id="7" name="Rectangle 6">
            <a:extLst>
              <a:ext uri="{FF2B5EF4-FFF2-40B4-BE49-F238E27FC236}">
                <a16:creationId xmlns:a16="http://schemas.microsoft.com/office/drawing/2014/main" id="{05148D8C-ED18-D599-C954-4E62DD6AF469}"/>
              </a:ext>
            </a:extLst>
          </p:cNvPr>
          <p:cNvSpPr/>
          <p:nvPr/>
        </p:nvSpPr>
        <p:spPr>
          <a:xfrm>
            <a:off x="8460079" y="3381825"/>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4) Calculate # of launches per site</a:t>
            </a:r>
            <a:endParaRPr lang="en-CA" sz="1600" dirty="0"/>
          </a:p>
        </p:txBody>
      </p:sp>
      <p:sp>
        <p:nvSpPr>
          <p:cNvPr id="9" name="Rectangle 8">
            <a:extLst>
              <a:ext uri="{FF2B5EF4-FFF2-40B4-BE49-F238E27FC236}">
                <a16:creationId xmlns:a16="http://schemas.microsoft.com/office/drawing/2014/main" id="{E8FC0041-3C3B-A892-2315-69094FAFDC14}"/>
              </a:ext>
            </a:extLst>
          </p:cNvPr>
          <p:cNvSpPr/>
          <p:nvPr/>
        </p:nvSpPr>
        <p:spPr>
          <a:xfrm>
            <a:off x="9144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5) Calculate # &amp; occurrence of each orbit</a:t>
            </a:r>
            <a:endParaRPr lang="en-CA" sz="1600" dirty="0"/>
          </a:p>
        </p:txBody>
      </p:sp>
      <p:sp>
        <p:nvSpPr>
          <p:cNvPr id="10" name="Rectangle 9">
            <a:extLst>
              <a:ext uri="{FF2B5EF4-FFF2-40B4-BE49-F238E27FC236}">
                <a16:creationId xmlns:a16="http://schemas.microsoft.com/office/drawing/2014/main" id="{0F98F80E-A85D-3CB3-3038-5E8818D079C2}"/>
              </a:ext>
            </a:extLst>
          </p:cNvPr>
          <p:cNvSpPr/>
          <p:nvPr/>
        </p:nvSpPr>
        <p:spPr>
          <a:xfrm>
            <a:off x="33528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6) Calculate # &amp; occurrence of orbits mission outcomes</a:t>
            </a:r>
            <a:endParaRPr lang="en-CA" sz="1600" dirty="0"/>
          </a:p>
        </p:txBody>
      </p:sp>
      <p:sp>
        <p:nvSpPr>
          <p:cNvPr id="11" name="Rectangle 10">
            <a:extLst>
              <a:ext uri="{FF2B5EF4-FFF2-40B4-BE49-F238E27FC236}">
                <a16:creationId xmlns:a16="http://schemas.microsoft.com/office/drawing/2014/main" id="{989C802E-5C78-8510-8A1E-F9207E39A122}"/>
              </a:ext>
            </a:extLst>
          </p:cNvPr>
          <p:cNvSpPr/>
          <p:nvPr/>
        </p:nvSpPr>
        <p:spPr>
          <a:xfrm>
            <a:off x="5947347"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7) Create Landing Outcome label</a:t>
            </a:r>
            <a:endParaRPr lang="en-CA" sz="1600" dirty="0"/>
          </a:p>
        </p:txBody>
      </p:sp>
      <p:sp>
        <p:nvSpPr>
          <p:cNvPr id="12" name="Rectangle 11">
            <a:extLst>
              <a:ext uri="{FF2B5EF4-FFF2-40B4-BE49-F238E27FC236}">
                <a16:creationId xmlns:a16="http://schemas.microsoft.com/office/drawing/2014/main" id="{C11BFB21-6EF4-26FA-8213-C571EB3609AF}"/>
              </a:ext>
            </a:extLst>
          </p:cNvPr>
          <p:cNvSpPr/>
          <p:nvPr/>
        </p:nvSpPr>
        <p:spPr>
          <a:xfrm>
            <a:off x="8406427" y="4383394"/>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8) Export/save result data</a:t>
            </a:r>
            <a:endParaRPr lang="en-CA"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a:t>
            </a:r>
            <a:r>
              <a:rPr lang="en-US" sz="1400" dirty="0">
                <a:solidFill>
                  <a:schemeClr val="accent3">
                    <a:lumMod val="25000"/>
                  </a:schemeClr>
                </a:solidFill>
                <a:latin typeface="Abadi"/>
                <a:hlinkClick r:id="rId3"/>
              </a:rPr>
              <a:t>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1265</TotalTime>
  <Words>2048</Words>
  <Application>Microsoft Office PowerPoint</Application>
  <PresentationFormat>Widescreen</PresentationFormat>
  <Paragraphs>287</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274</cp:revision>
  <dcterms:created xsi:type="dcterms:W3CDTF">2021-04-29T18:58:34Z</dcterms:created>
  <dcterms:modified xsi:type="dcterms:W3CDTF">2023-07-25T19:33:54Z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